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2510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249AB-94A4-4F91-A65C-241DC0994AB4}" type="datetimeFigureOut">
              <a:rPr lang="pt-BR" smtClean="0"/>
              <a:pPr/>
              <a:t>21/09/2026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09DF0-D074-46D3-B87A-0A31142A241C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961456" y="0"/>
            <a:ext cx="4896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/>
              <a:t>Título do Trabalho</a:t>
            </a:r>
          </a:p>
          <a:p>
            <a:pPr algn="ctr"/>
            <a:endParaRPr lang="pt-BR" sz="1600" dirty="0"/>
          </a:p>
          <a:p>
            <a:pPr algn="ctr"/>
            <a:r>
              <a:rPr lang="pt-BR" sz="1200" dirty="0"/>
              <a:t>AUTORES</a:t>
            </a:r>
            <a:br>
              <a:rPr lang="pt-BR" sz="1200" dirty="0"/>
            </a:br>
            <a:endParaRPr lang="pt-BR" sz="1200" dirty="0"/>
          </a:p>
          <a:p>
            <a:pPr algn="ctr"/>
            <a:r>
              <a:rPr lang="pt-BR" sz="1400" baseline="30000" dirty="0"/>
              <a:t>INSTITUIÇÕES</a:t>
            </a:r>
            <a:endParaRPr lang="pt-BR" sz="1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8F3A4A5-698D-5889-7CC8-7CF94298C4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1" y="934"/>
            <a:ext cx="2288809" cy="161873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F2F320E-AFFD-8CE7-A558-EC7E8756C9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850" y="7956376"/>
            <a:ext cx="1542150" cy="11006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</Words>
  <Application>Microsoft Office PowerPoint</Application>
  <PresentationFormat>Apresentação na tela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Financeiro</dc:creator>
  <cp:lastModifiedBy>ASSESSOR</cp:lastModifiedBy>
  <cp:revision>14</cp:revision>
  <dcterms:created xsi:type="dcterms:W3CDTF">2017-03-23T20:36:22Z</dcterms:created>
  <dcterms:modified xsi:type="dcterms:W3CDTF">2026-09-21T18:51:56Z</dcterms:modified>
</cp:coreProperties>
</file>